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6" r:id="rId5"/>
    <p:sldId id="267" r:id="rId6"/>
    <p:sldId id="268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4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88" autoAdjust="0"/>
  </p:normalViewPr>
  <p:slideViewPr>
    <p:cSldViewPr>
      <p:cViewPr varScale="1">
        <p:scale>
          <a:sx n="82" d="100"/>
          <a:sy n="82" d="100"/>
        </p:scale>
        <p:origin x="9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F546-7635-4EB3-B602-566EFD4168D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5807D-D104-4AB9-B3E2-E18B539C7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9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Учитель русского языка и литературы Адамов И.В.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5807D-D104-4AB9-B3E2-E18B539C71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88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BB00-3957-4C74-ABA6-AAA8E95F99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2DBA-E538-4041-98B5-7D60F18729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5138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BB00-3957-4C74-ABA6-AAA8E95F99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2DBA-E538-4041-98B5-7D60F18729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23143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BB00-3957-4C74-ABA6-AAA8E95F99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2DBA-E538-4041-98B5-7D60F18729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16388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BB00-3957-4C74-ABA6-AAA8E95F99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2DBA-E538-4041-98B5-7D60F18729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58987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BB00-3957-4C74-ABA6-AAA8E95F99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2DBA-E538-4041-98B5-7D60F18729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79130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BB00-3957-4C74-ABA6-AAA8E95F99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2DBA-E538-4041-98B5-7D60F18729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160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BB00-3957-4C74-ABA6-AAA8E95F99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2DBA-E538-4041-98B5-7D60F18729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21952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BB00-3957-4C74-ABA6-AAA8E95F99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2DBA-E538-4041-98B5-7D60F18729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0132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BB00-3957-4C74-ABA6-AAA8E95F99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2DBA-E538-4041-98B5-7D60F18729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985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BB00-3957-4C74-ABA6-AAA8E95F99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2DBA-E538-4041-98B5-7D60F18729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10893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BB00-3957-4C74-ABA6-AAA8E95F99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2DBA-E538-4041-98B5-7D60F18729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06446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9BB00-3957-4C74-ABA6-AAA8E95F99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32DBA-E538-4041-98B5-7D60F18729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25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512676"/>
            <a:ext cx="9126759" cy="2520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708920"/>
            <a:ext cx="8964488" cy="165618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r>
              <a:rPr lang="ru-RU" sz="5400" dirty="0" smtClean="0">
                <a:solidFill>
                  <a:srgbClr val="002060"/>
                </a:solidFill>
              </a:rPr>
              <a:t/>
            </a:r>
            <a:br>
              <a:rPr lang="ru-RU" sz="5400" dirty="0" smtClean="0">
                <a:solidFill>
                  <a:srgbClr val="002060"/>
                </a:solidFill>
              </a:rPr>
            </a:br>
            <a:r>
              <a:rPr lang="ru-RU" sz="5400" dirty="0" smtClean="0">
                <a:solidFill>
                  <a:srgbClr val="002060"/>
                </a:solidFill>
              </a:rPr>
              <a:t>«</a:t>
            </a:r>
            <a:r>
              <a:rPr lang="ru-RU" sz="5400" b="1" dirty="0" smtClean="0">
                <a:solidFill>
                  <a:srgbClr val="002060"/>
                </a:solidFill>
                <a:latin typeface="Cambria" pitchFamily="18" charset="0"/>
              </a:rPr>
              <a:t>Всему название дано…»</a:t>
            </a:r>
            <a:r>
              <a:rPr lang="ru-RU" sz="5400" dirty="0" smtClean="0">
                <a:solidFill>
                  <a:srgbClr val="002060"/>
                </a:solidFill>
              </a:rPr>
              <a:t/>
            </a:r>
            <a:br>
              <a:rPr lang="ru-RU" sz="54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  <a:latin typeface="Cambria" pitchFamily="18" charset="0"/>
              </a:rPr>
              <a:t>Имя существительное </a:t>
            </a:r>
            <a:br>
              <a:rPr lang="ru-RU" sz="40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Cambria" pitchFamily="18" charset="0"/>
              </a:rPr>
              <a:t>как часть речи</a:t>
            </a:r>
            <a:br>
              <a:rPr lang="ru-RU" sz="4000" b="1" dirty="0" smtClean="0">
                <a:solidFill>
                  <a:srgbClr val="002060"/>
                </a:solidFill>
                <a:latin typeface="Cambria" pitchFamily="18" charset="0"/>
              </a:rPr>
            </a:br>
            <a:endParaRPr lang="ru-RU" sz="4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ШКОЛА ПРИ ПОСОЛЬСТВЕ РОССИИ В ИЗРАИЛЕ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4" y="4869160"/>
            <a:ext cx="1835696" cy="184546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661756" y="57914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Учитель русского языка и литературы Адамов И.В.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8928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08" y="781738"/>
            <a:ext cx="9036496" cy="706090"/>
          </a:xfrm>
        </p:spPr>
        <p:txBody>
          <a:bodyPr>
            <a:normAutofit fontScale="90000"/>
          </a:bodyPr>
          <a:lstStyle/>
          <a:p>
            <a:r>
              <a:rPr lang="ru-RU" sz="4000" dirty="0" err="1" smtClean="0">
                <a:latin typeface="Georgia" pitchFamily="18" charset="0"/>
              </a:rPr>
              <a:t>Кеннинги</a:t>
            </a:r>
            <a:r>
              <a:rPr lang="ru-RU" sz="4000" dirty="0" smtClean="0">
                <a:latin typeface="Georgia" pitchFamily="18" charset="0"/>
              </a:rPr>
              <a:t> к слову «существительное»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778456"/>
            <a:ext cx="9144000" cy="6093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57740" y="1942380"/>
            <a:ext cx="4277770" cy="6463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часть речи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236" y="1652607"/>
            <a:ext cx="4392488" cy="6463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х</a:t>
            </a:r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леб языка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8700" y="2507992"/>
            <a:ext cx="4365024" cy="584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з</a:t>
            </a: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начение </a:t>
            </a:r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предмета</a:t>
            </a:r>
            <a:endParaRPr lang="ru-RU" sz="32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14113" y="2796024"/>
            <a:ext cx="4365024" cy="584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в</a:t>
            </a: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ыражение мысли</a:t>
            </a:r>
            <a:endParaRPr lang="ru-RU" sz="32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4968" y="3226387"/>
            <a:ext cx="4392488" cy="6463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о</a:t>
            </a:r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снова языка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14113" y="3660120"/>
            <a:ext cx="4342065" cy="584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требование точности</a:t>
            </a:r>
            <a:endParaRPr lang="ru-RU" sz="32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8700" y="4139790"/>
            <a:ext cx="4378756" cy="12003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источник экспрессии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57740" y="5513744"/>
            <a:ext cx="4216504" cy="12003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источник выразительности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2020" y="5541039"/>
            <a:ext cx="4390236" cy="12003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явления действительности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99464" y="4534668"/>
            <a:ext cx="4378756" cy="6463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душа языка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1" y="512676"/>
            <a:ext cx="9126759" cy="2520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ШКОЛА ПРИ ПОСОЛЬСТВЕ РОССИИ В ИЗРАИЛЕ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065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36912"/>
            <a:ext cx="934451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Мини-сочинение:</a:t>
            </a:r>
          </a:p>
          <a:p>
            <a:pPr algn="ctr"/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1.«Если бы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 было существительных»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2. «Существительное – хлеб языка»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9791" y="885200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«</a:t>
            </a:r>
            <a:r>
              <a:rPr lang="ru-RU" sz="3600" b="1" dirty="0" smtClean="0">
                <a:solidFill>
                  <a:srgbClr val="002060"/>
                </a:solidFill>
                <a:latin typeface="Cambria" pitchFamily="18" charset="0"/>
              </a:rPr>
              <a:t>Всему название дано…»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Имя существительное как часть речи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" y="512676"/>
            <a:ext cx="9126759" cy="2520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ШКОЛА ПРИ ПОСОЛЬСТВЕ РОССИИ В ИЗРАИЛЕ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4" y="1194471"/>
            <a:ext cx="3063186" cy="4135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927096" y="1848867"/>
            <a:ext cx="623556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Имя </a:t>
            </a:r>
            <a:r>
              <a:rPr lang="ru-RU" sz="3200" b="1" cap="all" spc="0" dirty="0" smtClean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существительное - </a:t>
            </a:r>
            <a:endParaRPr lang="ru-RU" sz="3200" b="1" cap="all" spc="0" dirty="0" smtClean="0">
              <a:ln/>
              <a:solidFill>
                <a:schemeClr val="tx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all" spc="0" dirty="0" smtClean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хлеб </a:t>
            </a:r>
            <a:r>
              <a:rPr lang="ru-RU" sz="3200" b="1" cap="all" spc="0" dirty="0" smtClean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языка.</a:t>
            </a:r>
            <a:endParaRPr lang="ru-RU" sz="3200" b="1" cap="all" spc="0" dirty="0">
              <a:ln/>
              <a:solidFill>
                <a:schemeClr val="tx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95349" y="3140968"/>
            <a:ext cx="27350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Лев Успенский</a:t>
            </a:r>
            <a:endParaRPr lang="ru-RU" sz="2800" b="1" cap="all" spc="0" dirty="0">
              <a:ln/>
              <a:solidFill>
                <a:schemeClr val="tx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512676"/>
            <a:ext cx="9126759" cy="2520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ШКОЛА ПРИ ПОСОЛЬСТВЕ РОССИИ В ИЗРАИЛЕ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1265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871905"/>
            <a:ext cx="3456384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Существительное от лат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substantivum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«субстанция, сущность»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6312452" y="852983"/>
            <a:ext cx="2724043" cy="26642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ущее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существовать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существо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3861048"/>
            <a:ext cx="3456384" cy="26642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душа,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дух,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сердцевина,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основное,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главное,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соль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563888" y="1268760"/>
            <a:ext cx="2748564" cy="864096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Однокоренные слова</a:t>
            </a:r>
            <a:endParaRPr lang="ru-RU" b="1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 rot="18885837">
            <a:off x="6018584" y="4105792"/>
            <a:ext cx="2804489" cy="966224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синонимы</a:t>
            </a:r>
            <a:endParaRPr lang="ru-RU" b="1" dirty="0"/>
          </a:p>
        </p:txBody>
      </p:sp>
      <p:sp>
        <p:nvSpPr>
          <p:cNvPr id="10" name="Двойная стрелка влево/вправо 9"/>
          <p:cNvSpPr/>
          <p:nvPr/>
        </p:nvSpPr>
        <p:spPr>
          <a:xfrm rot="2670725">
            <a:off x="616267" y="4092369"/>
            <a:ext cx="2624097" cy="899578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синонимы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1" y="512676"/>
            <a:ext cx="9126759" cy="2520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ШКОЛА ПРИ ПОСОЛЬСТВЕ РОССИИ В ИЗРАИЛЕ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78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638690"/>
            <a:ext cx="8712968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Суть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самое главное и существенное в чем-н., существо, сущность.</a:t>
            </a:r>
          </a:p>
          <a:p>
            <a:pPr marL="0" indent="0">
              <a:buNone/>
            </a:pP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Существенный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важный, необходимый.</a:t>
            </a:r>
          </a:p>
          <a:p>
            <a:pPr marL="0" indent="0">
              <a:buNone/>
            </a:pP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Существовать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наличествовать, иметься, иметь место.</a:t>
            </a:r>
          </a:p>
          <a:p>
            <a:pPr marL="0" indent="0">
              <a:buNone/>
            </a:pP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Сущий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имеющийся, существующий, истинный, самый настоящий.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77272"/>
            <a:ext cx="1080120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1" y="512676"/>
            <a:ext cx="9126759" cy="2520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ШКОЛА ПРИ ПОСОЛЬСТВЕ РОССИИ В ИЗРАИЛЕ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7880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53142"/>
            <a:ext cx="9157816" cy="6926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СУЩЕСТВИТЕЛЬНОЕ  - ПРЕДМЕТНОСТЬ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КТО? ЧТО?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246" y="1634276"/>
            <a:ext cx="9144000" cy="43204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ПОСТОЯННЫЕ ПРИЗНАКИ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588194"/>
              </p:ext>
            </p:extLst>
          </p:nvPr>
        </p:nvGraphicFramePr>
        <p:xfrm>
          <a:off x="18658" y="2102664"/>
          <a:ext cx="9139360" cy="4753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4840"/>
                <a:gridCol w="2284840"/>
                <a:gridCol w="2284840"/>
                <a:gridCol w="2284840"/>
              </a:tblGrid>
              <a:tr h="5507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собственные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нарицательные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7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одушевленные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неодушевленные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35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отвлеченные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вещественные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конкретные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собирательные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580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мужской</a:t>
                      </a:r>
                      <a:r>
                        <a:rPr lang="ru-RU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род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род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женский род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род</a:t>
                      </a:r>
                    </a:p>
                  </a:txBody>
                  <a:tcPr/>
                </a:tc>
              </a:tr>
              <a:tr h="54562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 склонение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 склонение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 склонение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разносклоняемые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252"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НЕПОСТОЯННЫЕ ПРИЗНАКИ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588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падеж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58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единственное число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множественное число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588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синтаксическая роль в предложении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-1" y="512676"/>
            <a:ext cx="9126759" cy="2520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ШКОЛА ПРИ ПОСОЛЬСТВЕ РОССИИ В ИЗРАИЛЕ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204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868878"/>
            <a:ext cx="83183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Словарно-орфоэпическая работа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184482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Снеток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5004048" y="1844824"/>
            <a:ext cx="72008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07704" y="386104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Булочная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479715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Горчичное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270892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Политый и доп. политый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2699792" y="2708920"/>
            <a:ext cx="72008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156176" y="2708920"/>
            <a:ext cx="72008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9952" y="386104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доп.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479715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" y="512676"/>
            <a:ext cx="9126759" cy="2520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ШКОЛА ПРИ ПОСОЛЬСТВЕ РОССИИ В ИЗРАИЛЕ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3" y="404664"/>
            <a:ext cx="9144000" cy="66247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715963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627063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 неспешно идет жизнь. Дни, вечера, ночи, праздники, будни.</a:t>
            </a:r>
          </a:p>
          <a:p>
            <a:pPr marL="88900" indent="627063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Ярмарка. Крещенский мороз, в шубах – голубого снегового меху – деревья, на шестах полощутся флаги; балаганы, лотки, писк глиняных свистулек, радужные воздушные шары, с музыкой крутится карусель. И зима, зима. От снега – всё мягкое: дома – с белыми седыми бровями над окнами; круглый собачий лай; на солнце – розовый дым из труб; где-то вдали крик мальчишек с салазками.</a:t>
            </a:r>
          </a:p>
          <a:p>
            <a:pPr marL="88900" indent="627063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Пост. Жёлтым маслом политые колеи. Старинные, дедовские кушанья: щи со снетками, кисель овсяной,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присол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из живых щук, жаворонки из булочной на горчичном масле. И Пасха, солнце, звон – будто самая кровь звенит весь день.</a:t>
            </a:r>
          </a:p>
          <a:p>
            <a:pPr marL="88900" indent="627063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Одна какая-то ночь – и из скорлупы вышел апрель. Первая пыль, тепло.</a:t>
            </a:r>
          </a:p>
          <a:p>
            <a:pPr marL="88900" indent="627063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						(По Е. Замятину)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1" y="512676"/>
            <a:ext cx="9126759" cy="2520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ШКОЛА ПРИ ПОСОЛЬСТВЕ РОССИИ В ИЗРАИЛЕ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988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65727"/>
            <a:ext cx="7488832" cy="55417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148064" y="6145797"/>
            <a:ext cx="356110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Б. Кустодиев. Масленица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512676"/>
            <a:ext cx="9126759" cy="2520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ШКОЛА ПРИ ПОСОЛЬСТВЕ РОССИИ В ИЗРАИЛЕ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481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577483"/>
          </a:xfrm>
        </p:spPr>
        <p:txBody>
          <a:bodyPr/>
          <a:lstStyle/>
          <a:p>
            <a:pPr marL="0" indent="449263" algn="just">
              <a:buNone/>
            </a:pP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Кеннинги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метафорическое определение образа или явления, представленное словосочетанием </a:t>
            </a:r>
          </a:p>
          <a:p>
            <a:pPr marL="0" indent="449263"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сущ.в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+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сущ.в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.».</a:t>
            </a:r>
          </a:p>
          <a:p>
            <a:pPr marL="0" indent="449263" algn="just">
              <a:buNone/>
            </a:pP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Кеннинги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применяются для замены обычного названия какого - либо предмета или персоны. Например, весна – пора любви, прилет птиц , таяние снега, пробуждение природы и т. д. 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" y="512676"/>
            <a:ext cx="9126759" cy="2520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ШКОЛА ПРИ ПОСОЛЬСТВЕ РОССИИ В ИЗРАИЛЕ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493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489</Words>
  <Application>Microsoft Office PowerPoint</Application>
  <PresentationFormat>Экран (4:3)</PresentationFormat>
  <Paragraphs>94</Paragraphs>
  <Slides>11</Slides>
  <Notes>1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Cambria</vt:lpstr>
      <vt:lpstr>Georgia</vt:lpstr>
      <vt:lpstr>Times New Roman</vt:lpstr>
      <vt:lpstr>Тема Office</vt:lpstr>
      <vt:lpstr>Тема урока: «Всему название дано…»  Имя существительное  как часть речи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Кеннинги к слову «существительное»</vt:lpstr>
      <vt:lpstr>Презентация PowerPoint</vt:lpstr>
    </vt:vector>
  </TitlesOfParts>
  <Company>School5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«Всему название дано…» (Имя существительное как часть речи)</dc:title>
  <dc:creator>COMP_1</dc:creator>
  <cp:lastModifiedBy>Leonid</cp:lastModifiedBy>
  <cp:revision>37</cp:revision>
  <dcterms:created xsi:type="dcterms:W3CDTF">2013-01-15T05:39:52Z</dcterms:created>
  <dcterms:modified xsi:type="dcterms:W3CDTF">2015-02-05T10:46:15Z</dcterms:modified>
</cp:coreProperties>
</file>